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B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2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1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3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2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39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5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28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7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9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8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12F47-0E76-4B38-9CA3-753351B184FA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71153-342E-4117-B159-0B84BA771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8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7772400" cy="13887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8693239"/>
            <a:ext cx="7772400" cy="13887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693239"/>
            <a:ext cx="77724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1388771"/>
            <a:ext cx="77724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5018467"/>
            <a:ext cx="7772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89420" y="0"/>
            <a:ext cx="0" cy="1005840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0" y="5018465"/>
            <a:ext cx="3899112" cy="3549898"/>
            <a:chOff x="0" y="5018465"/>
            <a:chExt cx="3899112" cy="3549898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330" b="26970"/>
            <a:stretch/>
          </p:blipFill>
          <p:spPr>
            <a:xfrm>
              <a:off x="734385" y="7987320"/>
              <a:ext cx="2245152" cy="581043"/>
            </a:xfrm>
            <a:prstGeom prst="rect">
              <a:avLst/>
            </a:prstGeom>
          </p:spPr>
        </p:pic>
        <p:grpSp>
          <p:nvGrpSpPr>
            <p:cNvPr id="25" name="Group 24"/>
            <p:cNvGrpSpPr/>
            <p:nvPr/>
          </p:nvGrpSpPr>
          <p:grpSpPr>
            <a:xfrm>
              <a:off x="0" y="5018465"/>
              <a:ext cx="3899112" cy="1260859"/>
              <a:chOff x="0" y="5018465"/>
              <a:chExt cx="3899112" cy="1260859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5018465"/>
                <a:ext cx="1196924" cy="1260859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6924" y="5018466"/>
                <a:ext cx="1505264" cy="1260857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02188" y="5018466"/>
                <a:ext cx="1196924" cy="1260857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1213" y="5163443"/>
                <a:ext cx="3116685" cy="1075209"/>
              </a:xfrm>
              <a:prstGeom prst="rect">
                <a:avLst/>
              </a:prstGeom>
            </p:spPr>
          </p:pic>
        </p:grpSp>
        <p:grpSp>
          <p:nvGrpSpPr>
            <p:cNvPr id="26" name="Group 25"/>
            <p:cNvGrpSpPr/>
            <p:nvPr/>
          </p:nvGrpSpPr>
          <p:grpSpPr>
            <a:xfrm>
              <a:off x="420707" y="6238652"/>
              <a:ext cx="3048006" cy="1035697"/>
              <a:chOff x="420707" y="6238652"/>
              <a:chExt cx="3048006" cy="1035697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6004" y="6850486"/>
                <a:ext cx="2317412" cy="423863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0707" y="6238652"/>
                <a:ext cx="3048006" cy="755906"/>
              </a:xfrm>
              <a:prstGeom prst="rect">
                <a:avLst/>
              </a:prstGeom>
            </p:spPr>
          </p:pic>
        </p:grpSp>
        <p:sp>
          <p:nvSpPr>
            <p:cNvPr id="24" name="TextBox 23"/>
            <p:cNvSpPr txBox="1"/>
            <p:nvPr/>
          </p:nvSpPr>
          <p:spPr>
            <a:xfrm>
              <a:off x="222126" y="7365536"/>
              <a:ext cx="344516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alisto MT" panose="02040603050505030304" pitchFamily="18" charset="0"/>
                </a:rPr>
                <a:t>Special Screening on January 25</a:t>
              </a:r>
              <a:r>
                <a:rPr lang="en-US" sz="1400" b="1" baseline="30000" dirty="0" smtClean="0">
                  <a:latin typeface="Calisto MT" panose="02040603050505030304" pitchFamily="18" charset="0"/>
                </a:rPr>
                <a:t>th</a:t>
              </a:r>
              <a:r>
                <a:rPr lang="en-US" sz="1400" b="1" dirty="0" smtClean="0">
                  <a:latin typeface="Calisto MT" panose="02040603050505030304" pitchFamily="18" charset="0"/>
                </a:rPr>
                <a:t>, 2018</a:t>
              </a:r>
            </a:p>
            <a:p>
              <a:pPr algn="ctr"/>
              <a:r>
                <a:rPr lang="en-US" sz="1200" dirty="0" smtClean="0">
                  <a:latin typeface="Calisto MT" panose="02040603050505030304" pitchFamily="18" charset="0"/>
                </a:rPr>
                <a:t>9:00 AM Chamblee 106, 1A or IPTV</a:t>
              </a:r>
              <a:endParaRPr lang="en-US" sz="1200" dirty="0">
                <a:latin typeface="Calisto MT" panose="02040603050505030304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883240" y="5018465"/>
            <a:ext cx="3899112" cy="3549898"/>
            <a:chOff x="0" y="5018465"/>
            <a:chExt cx="3899112" cy="3549898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330" b="26970"/>
            <a:stretch/>
          </p:blipFill>
          <p:spPr>
            <a:xfrm>
              <a:off x="734385" y="7987320"/>
              <a:ext cx="2245152" cy="581043"/>
            </a:xfrm>
            <a:prstGeom prst="rect">
              <a:avLst/>
            </a:prstGeom>
          </p:spPr>
        </p:pic>
        <p:grpSp>
          <p:nvGrpSpPr>
            <p:cNvPr id="30" name="Group 29"/>
            <p:cNvGrpSpPr/>
            <p:nvPr/>
          </p:nvGrpSpPr>
          <p:grpSpPr>
            <a:xfrm>
              <a:off x="0" y="5018465"/>
              <a:ext cx="3899112" cy="1260859"/>
              <a:chOff x="0" y="5018465"/>
              <a:chExt cx="3899112" cy="1260859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5018465"/>
                <a:ext cx="1196924" cy="1260859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6924" y="5018466"/>
                <a:ext cx="1505264" cy="1260857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02188" y="5018466"/>
                <a:ext cx="1196924" cy="1260857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1213" y="5163443"/>
                <a:ext cx="3116685" cy="1075209"/>
              </a:xfrm>
              <a:prstGeom prst="rect">
                <a:avLst/>
              </a:prstGeom>
            </p:spPr>
          </p:pic>
        </p:grpSp>
        <p:grpSp>
          <p:nvGrpSpPr>
            <p:cNvPr id="31" name="Group 30"/>
            <p:cNvGrpSpPr/>
            <p:nvPr/>
          </p:nvGrpSpPr>
          <p:grpSpPr>
            <a:xfrm>
              <a:off x="420707" y="6238652"/>
              <a:ext cx="3048006" cy="1035697"/>
              <a:chOff x="420707" y="6238652"/>
              <a:chExt cx="3048006" cy="1035697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6004" y="6850486"/>
                <a:ext cx="2317412" cy="423863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0707" y="6238652"/>
                <a:ext cx="3048006" cy="755906"/>
              </a:xfrm>
              <a:prstGeom prst="rect">
                <a:avLst/>
              </a:prstGeom>
            </p:spPr>
          </p:pic>
        </p:grpSp>
        <p:sp>
          <p:nvSpPr>
            <p:cNvPr id="32" name="TextBox 31"/>
            <p:cNvSpPr txBox="1"/>
            <p:nvPr/>
          </p:nvSpPr>
          <p:spPr>
            <a:xfrm>
              <a:off x="222126" y="7365536"/>
              <a:ext cx="344516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alisto MT" panose="02040603050505030304" pitchFamily="18" charset="0"/>
                </a:rPr>
                <a:t>Special Screening on January 25</a:t>
              </a:r>
              <a:r>
                <a:rPr lang="en-US" sz="1400" b="1" baseline="30000" dirty="0" smtClean="0">
                  <a:latin typeface="Calisto MT" panose="02040603050505030304" pitchFamily="18" charset="0"/>
                </a:rPr>
                <a:t>th</a:t>
              </a:r>
              <a:r>
                <a:rPr lang="en-US" sz="1400" b="1" dirty="0" smtClean="0">
                  <a:latin typeface="Calisto MT" panose="02040603050505030304" pitchFamily="18" charset="0"/>
                </a:rPr>
                <a:t>, 2018</a:t>
              </a:r>
            </a:p>
            <a:p>
              <a:pPr algn="ctr"/>
              <a:r>
                <a:rPr lang="en-US" sz="1200" dirty="0" smtClean="0">
                  <a:latin typeface="Calisto MT" panose="02040603050505030304" pitchFamily="18" charset="0"/>
                </a:rPr>
                <a:t>9:00 AM Chamblee 106, 1A or IPTV</a:t>
              </a:r>
              <a:endParaRPr lang="en-US" sz="1200" dirty="0">
                <a:latin typeface="Calisto MT" panose="02040603050505030304" pitchFamily="18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 flipV="1">
            <a:off x="3886049" y="1472802"/>
            <a:ext cx="3899112" cy="3549898"/>
            <a:chOff x="0" y="5018465"/>
            <a:chExt cx="3899112" cy="3549898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330" b="26970"/>
            <a:stretch/>
          </p:blipFill>
          <p:spPr>
            <a:xfrm flipH="1">
              <a:off x="734385" y="7987320"/>
              <a:ext cx="2245152" cy="581043"/>
            </a:xfrm>
            <a:prstGeom prst="rect">
              <a:avLst/>
            </a:prstGeom>
          </p:spPr>
        </p:pic>
        <p:grpSp>
          <p:nvGrpSpPr>
            <p:cNvPr id="41" name="Group 40"/>
            <p:cNvGrpSpPr/>
            <p:nvPr/>
          </p:nvGrpSpPr>
          <p:grpSpPr>
            <a:xfrm>
              <a:off x="0" y="5018465"/>
              <a:ext cx="3899112" cy="1260859"/>
              <a:chOff x="0" y="5018465"/>
              <a:chExt cx="3899112" cy="1260859"/>
            </a:xfrm>
          </p:grpSpPr>
          <p:pic>
            <p:nvPicPr>
              <p:cNvPr id="46" name="Picture 4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5018465"/>
                <a:ext cx="1196924" cy="1260859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6924" y="5018466"/>
                <a:ext cx="1505264" cy="1260857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02188" y="5018466"/>
                <a:ext cx="1196924" cy="1260857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1213" y="5163443"/>
                <a:ext cx="3116685" cy="1075209"/>
              </a:xfrm>
              <a:prstGeom prst="rect">
                <a:avLst/>
              </a:prstGeom>
            </p:spPr>
          </p:pic>
        </p:grpSp>
        <p:grpSp>
          <p:nvGrpSpPr>
            <p:cNvPr id="42" name="Group 41"/>
            <p:cNvGrpSpPr/>
            <p:nvPr/>
          </p:nvGrpSpPr>
          <p:grpSpPr>
            <a:xfrm>
              <a:off x="420707" y="6238652"/>
              <a:ext cx="3048006" cy="1035697"/>
              <a:chOff x="420707" y="6238652"/>
              <a:chExt cx="3048006" cy="1035697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86004" y="6850486"/>
                <a:ext cx="2317412" cy="423863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20707" y="6238652"/>
                <a:ext cx="3048006" cy="755906"/>
              </a:xfrm>
              <a:prstGeom prst="rect">
                <a:avLst/>
              </a:prstGeom>
            </p:spPr>
          </p:pic>
        </p:grpSp>
        <p:sp>
          <p:nvSpPr>
            <p:cNvPr id="43" name="TextBox 42"/>
            <p:cNvSpPr txBox="1"/>
            <p:nvPr/>
          </p:nvSpPr>
          <p:spPr>
            <a:xfrm>
              <a:off x="222126" y="7365536"/>
              <a:ext cx="344516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alisto MT" panose="02040603050505030304" pitchFamily="18" charset="0"/>
                </a:rPr>
                <a:t>Special Screening on January 25</a:t>
              </a:r>
              <a:r>
                <a:rPr lang="en-US" sz="1400" b="1" baseline="30000" dirty="0" smtClean="0">
                  <a:latin typeface="Calisto MT" panose="02040603050505030304" pitchFamily="18" charset="0"/>
                </a:rPr>
                <a:t>th</a:t>
              </a:r>
              <a:r>
                <a:rPr lang="en-US" sz="1400" b="1" dirty="0" smtClean="0">
                  <a:latin typeface="Calisto MT" panose="02040603050505030304" pitchFamily="18" charset="0"/>
                </a:rPr>
                <a:t>, 2018</a:t>
              </a:r>
            </a:p>
            <a:p>
              <a:pPr algn="ctr"/>
              <a:r>
                <a:rPr lang="en-US" sz="1200" dirty="0" smtClean="0">
                  <a:latin typeface="Calisto MT" panose="02040603050505030304" pitchFamily="18" charset="0"/>
                </a:rPr>
                <a:t>9:00 AM Chamblee 106, 1A or IPTV</a:t>
              </a:r>
              <a:endParaRPr lang="en-US" sz="1200" dirty="0">
                <a:latin typeface="Calisto MT" panose="02040603050505030304" pitchFamily="18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 flipV="1">
            <a:off x="-366" y="1468687"/>
            <a:ext cx="3899112" cy="3549898"/>
            <a:chOff x="0" y="5018465"/>
            <a:chExt cx="3899112" cy="3549898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330" b="26970"/>
            <a:stretch/>
          </p:blipFill>
          <p:spPr>
            <a:xfrm flipH="1">
              <a:off x="734385" y="7987320"/>
              <a:ext cx="2245152" cy="581043"/>
            </a:xfrm>
            <a:prstGeom prst="rect">
              <a:avLst/>
            </a:prstGeom>
          </p:spPr>
        </p:pic>
        <p:grpSp>
          <p:nvGrpSpPr>
            <p:cNvPr id="52" name="Group 51"/>
            <p:cNvGrpSpPr/>
            <p:nvPr/>
          </p:nvGrpSpPr>
          <p:grpSpPr>
            <a:xfrm>
              <a:off x="0" y="5018465"/>
              <a:ext cx="3899112" cy="1260859"/>
              <a:chOff x="0" y="5018465"/>
              <a:chExt cx="3899112" cy="1260859"/>
            </a:xfrm>
          </p:grpSpPr>
          <p:pic>
            <p:nvPicPr>
              <p:cNvPr id="57" name="Picture 5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5018465"/>
                <a:ext cx="1196924" cy="1260859"/>
              </a:xfrm>
              <a:prstGeom prst="rect">
                <a:avLst/>
              </a:prstGeom>
            </p:spPr>
          </p:pic>
          <p:pic>
            <p:nvPicPr>
              <p:cNvPr id="58" name="Picture 5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6924" y="5018466"/>
                <a:ext cx="1505264" cy="1260857"/>
              </a:xfrm>
              <a:prstGeom prst="rect">
                <a:avLst/>
              </a:prstGeom>
            </p:spPr>
          </p:pic>
          <p:pic>
            <p:nvPicPr>
              <p:cNvPr id="59" name="Picture 5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02188" y="5018466"/>
                <a:ext cx="1196924" cy="1260857"/>
              </a:xfrm>
              <a:prstGeom prst="rect">
                <a:avLst/>
              </a:prstGeom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1213" y="5163443"/>
                <a:ext cx="3116685" cy="1075209"/>
              </a:xfrm>
              <a:prstGeom prst="rect">
                <a:avLst/>
              </a:prstGeom>
            </p:spPr>
          </p:pic>
        </p:grpSp>
        <p:grpSp>
          <p:nvGrpSpPr>
            <p:cNvPr id="53" name="Group 52"/>
            <p:cNvGrpSpPr/>
            <p:nvPr/>
          </p:nvGrpSpPr>
          <p:grpSpPr>
            <a:xfrm>
              <a:off x="420707" y="6238652"/>
              <a:ext cx="3048006" cy="1035697"/>
              <a:chOff x="420707" y="6238652"/>
              <a:chExt cx="3048006" cy="1035697"/>
            </a:xfrm>
          </p:grpSpPr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86004" y="6850486"/>
                <a:ext cx="2317412" cy="423863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20707" y="6238652"/>
                <a:ext cx="3048006" cy="755906"/>
              </a:xfrm>
              <a:prstGeom prst="rect">
                <a:avLst/>
              </a:prstGeom>
            </p:spPr>
          </p:pic>
        </p:grpSp>
        <p:sp>
          <p:nvSpPr>
            <p:cNvPr id="54" name="TextBox 53"/>
            <p:cNvSpPr txBox="1"/>
            <p:nvPr/>
          </p:nvSpPr>
          <p:spPr>
            <a:xfrm>
              <a:off x="222126" y="7365536"/>
              <a:ext cx="344516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alisto MT" panose="02040603050505030304" pitchFamily="18" charset="0"/>
                </a:rPr>
                <a:t>Special Screening on January 25</a:t>
              </a:r>
              <a:r>
                <a:rPr lang="en-US" sz="1400" b="1" baseline="30000" dirty="0" smtClean="0">
                  <a:latin typeface="Calisto MT" panose="02040603050505030304" pitchFamily="18" charset="0"/>
                </a:rPr>
                <a:t>th</a:t>
              </a:r>
              <a:r>
                <a:rPr lang="en-US" sz="1400" b="1" dirty="0" smtClean="0">
                  <a:latin typeface="Calisto MT" panose="02040603050505030304" pitchFamily="18" charset="0"/>
                </a:rPr>
                <a:t>, 2018</a:t>
              </a:r>
            </a:p>
            <a:p>
              <a:pPr algn="ctr"/>
              <a:r>
                <a:rPr lang="en-US" sz="1200" dirty="0" smtClean="0">
                  <a:latin typeface="Calisto MT" panose="02040603050505030304" pitchFamily="18" charset="0"/>
                </a:rPr>
                <a:t>9:00 AM Chamblee 106, 1A or IPTV</a:t>
              </a:r>
              <a:endParaRPr lang="en-US" sz="1200" dirty="0">
                <a:latin typeface="Calisto MT" panose="020406030505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2293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60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Calisto MT</vt:lpstr>
      <vt:lpstr>Office Theme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Gibson, Kelsy (CDC/ONDIEH/NCCDPHP)</dc:creator>
  <cp:lastModifiedBy>Gibson, Kelsy (CDC/ONDIEH/NCCDPHP)</cp:lastModifiedBy>
  <cp:revision>4</cp:revision>
  <cp:lastPrinted>2018-01-19T15:20:44Z</cp:lastPrinted>
  <dcterms:created xsi:type="dcterms:W3CDTF">2018-01-10T19:40:50Z</dcterms:created>
  <dcterms:modified xsi:type="dcterms:W3CDTF">2018-01-19T15:23:44Z</dcterms:modified>
</cp:coreProperties>
</file>